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Arial Unicode MS" panose="020B0604020202020204" pitchFamily="34" charset="-128"/>
      <p:regular r:id="rId15"/>
    </p:embeddedFont>
    <p:embeddedFont>
      <p:font typeface="Montserrat Light" panose="020B0604020202020204" charset="-52"/>
      <p:regular r:id="rId16"/>
      <p:italic r:id="rId17"/>
    </p:embeddedFont>
    <p:embeddedFont>
      <p:font typeface="Montserrat SemiBold" panose="020B0604020202020204" charset="-52"/>
      <p:bold r:id="rId18"/>
      <p:bold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49D"/>
    <a:srgbClr val="F31548"/>
    <a:srgbClr val="1F153C"/>
    <a:srgbClr val="370339"/>
    <a:srgbClr val="9079FE"/>
    <a:srgbClr val="F044A2"/>
    <a:srgbClr val="578EFF"/>
    <a:srgbClr val="FFF6E1"/>
    <a:srgbClr val="FFE7AB"/>
    <a:srgbClr val="FFC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6" autoAdjust="0"/>
    <p:restoredTop sz="94660"/>
  </p:normalViewPr>
  <p:slideViewPr>
    <p:cSldViewPr snapToGrid="0">
      <p:cViewPr>
        <p:scale>
          <a:sx n="75" d="100"/>
          <a:sy n="75" d="100"/>
        </p:scale>
        <p:origin x="197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21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6.svg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5.sv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31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1.sv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7.png"/><Relationship Id="rId1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35.svg"/><Relationship Id="rId1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31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33.svg"/><Relationship Id="rId4" Type="http://schemas.openxmlformats.org/officeDocument/2006/relationships/image" Target="../media/image2.svg"/><Relationship Id="rId9" Type="http://schemas.openxmlformats.org/officeDocument/2006/relationships/image" Target="../media/image16.png"/><Relationship Id="rId14" Type="http://schemas.openxmlformats.org/officeDocument/2006/relationships/image" Target="../media/image14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2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14.png"/><Relationship Id="rId14" Type="http://schemas.openxmlformats.org/officeDocument/2006/relationships/image" Target="../media/image31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5.sv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31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8.png"/><Relationship Id="rId18" Type="http://schemas.openxmlformats.org/officeDocument/2006/relationships/image" Target="../media/image8.svg"/><Relationship Id="rId26" Type="http://schemas.openxmlformats.org/officeDocument/2006/relationships/image" Target="../media/image25.svg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svg"/><Relationship Id="rId17" Type="http://schemas.openxmlformats.org/officeDocument/2006/relationships/image" Target="../media/image4.png"/><Relationship Id="rId25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6.svg"/><Relationship Id="rId20" Type="http://schemas.openxmlformats.org/officeDocument/2006/relationships/image" Target="../media/image39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24" Type="http://schemas.openxmlformats.org/officeDocument/2006/relationships/image" Target="../media/image33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3.png"/><Relationship Id="rId23" Type="http://schemas.openxmlformats.org/officeDocument/2006/relationships/image" Target="../media/image16.png"/><Relationship Id="rId28" Type="http://schemas.openxmlformats.org/officeDocument/2006/relationships/image" Target="../media/image18.svg"/><Relationship Id="rId10" Type="http://schemas.openxmlformats.org/officeDocument/2006/relationships/image" Target="../media/image29.svg"/><Relationship Id="rId19" Type="http://schemas.openxmlformats.org/officeDocument/2006/relationships/image" Target="../media/image19.png"/><Relationship Id="rId4" Type="http://schemas.openxmlformats.org/officeDocument/2006/relationships/image" Target="../media/image2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Relationship Id="rId22" Type="http://schemas.openxmlformats.org/officeDocument/2006/relationships/image" Target="../media/image20.svg"/><Relationship Id="rId27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1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2.png"/><Relationship Id="rId18" Type="http://schemas.openxmlformats.org/officeDocument/2006/relationships/image" Target="../media/image21.svg"/><Relationship Id="rId3" Type="http://schemas.openxmlformats.org/officeDocument/2006/relationships/image" Target="../media/image18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23.svg"/><Relationship Id="rId17" Type="http://schemas.openxmlformats.org/officeDocument/2006/relationships/image" Target="../media/image8.png"/><Relationship Id="rId2" Type="http://schemas.openxmlformats.org/officeDocument/2006/relationships/image" Target="../media/image9.png"/><Relationship Id="rId16" Type="http://schemas.openxmlformats.org/officeDocument/2006/relationships/image" Target="../media/image1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1.png"/><Relationship Id="rId5" Type="http://schemas.openxmlformats.org/officeDocument/2006/relationships/image" Target="../media/image1.png"/><Relationship Id="rId15" Type="http://schemas.openxmlformats.org/officeDocument/2006/relationships/image" Target="../media/image7.png"/><Relationship Id="rId10" Type="http://schemas.openxmlformats.org/officeDocument/2006/relationships/image" Target="../media/image8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20.svg"/><Relationship Id="rId2" Type="http://schemas.openxmlformats.org/officeDocument/2006/relationships/image" Target="../media/image2.png"/><Relationship Id="rId16" Type="http://schemas.openxmlformats.org/officeDocument/2006/relationships/image" Target="../media/image2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image" Target="../media/image2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27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29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12.svg"/><Relationship Id="rId2" Type="http://schemas.openxmlformats.org/officeDocument/2006/relationships/image" Target="../media/image14.png"/><Relationship Id="rId16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9.png"/><Relationship Id="rId10" Type="http://schemas.openxmlformats.org/officeDocument/2006/relationships/image" Target="../media/image25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31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7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31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7.png"/><Relationship Id="rId18" Type="http://schemas.openxmlformats.org/officeDocument/2006/relationships/image" Target="../media/image18.svg"/><Relationship Id="rId3" Type="http://schemas.openxmlformats.org/officeDocument/2006/relationships/image" Target="../media/image29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35.svg"/><Relationship Id="rId17" Type="http://schemas.openxmlformats.org/officeDocument/2006/relationships/image" Target="../media/image9.png"/><Relationship Id="rId2" Type="http://schemas.openxmlformats.org/officeDocument/2006/relationships/image" Target="../media/image14.png"/><Relationship Id="rId16" Type="http://schemas.openxmlformats.org/officeDocument/2006/relationships/image" Target="../media/image3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7.png"/><Relationship Id="rId5" Type="http://schemas.openxmlformats.org/officeDocument/2006/relationships/image" Target="../media/image1.png"/><Relationship Id="rId15" Type="http://schemas.openxmlformats.org/officeDocument/2006/relationships/image" Target="../media/image15.png"/><Relationship Id="rId10" Type="http://schemas.openxmlformats.org/officeDocument/2006/relationships/image" Target="../media/image33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1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자유형: 도형 37">
            <a:extLst>
              <a:ext uri="{FF2B5EF4-FFF2-40B4-BE49-F238E27FC236}">
                <a16:creationId xmlns="" xmlns:a16="http://schemas.microsoft.com/office/drawing/2014/main" id="{704C7D7E-4E79-43E3-AE1A-A925B29DE8E2}"/>
              </a:ext>
            </a:extLst>
          </p:cNvPr>
          <p:cNvSpPr/>
          <p:nvPr userDrawn="1"/>
        </p:nvSpPr>
        <p:spPr>
          <a:xfrm flipH="1">
            <a:off x="0" y="2188029"/>
            <a:ext cx="1240971" cy="2481942"/>
          </a:xfrm>
          <a:custGeom>
            <a:avLst/>
            <a:gdLst>
              <a:gd name="connsiteX0" fmla="*/ 2068286 w 2068286"/>
              <a:gd name="connsiteY0" fmla="*/ 0 h 4136572"/>
              <a:gd name="connsiteX1" fmla="*/ 2068286 w 2068286"/>
              <a:gd name="connsiteY1" fmla="*/ 1221695 h 4136572"/>
              <a:gd name="connsiteX2" fmla="*/ 1221695 w 2068286"/>
              <a:gd name="connsiteY2" fmla="*/ 2068286 h 4136572"/>
              <a:gd name="connsiteX3" fmla="*/ 2068286 w 2068286"/>
              <a:gd name="connsiteY3" fmla="*/ 2914877 h 4136572"/>
              <a:gd name="connsiteX4" fmla="*/ 2068286 w 2068286"/>
              <a:gd name="connsiteY4" fmla="*/ 4136572 h 4136572"/>
              <a:gd name="connsiteX5" fmla="*/ 0 w 2068286"/>
              <a:gd name="connsiteY5" fmla="*/ 2068286 h 4136572"/>
              <a:gd name="connsiteX6" fmla="*/ 2068286 w 2068286"/>
              <a:gd name="connsiteY6" fmla="*/ 0 h 41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8286" h="4136572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56249D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rgbClr val="052438"/>
              </a:solidFill>
              <a:latin typeface="+mj-lt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31F7628D-7B91-4E1B-BBAB-E61B6D82B531}"/>
              </a:ext>
            </a:extLst>
          </p:cNvPr>
          <p:cNvSpPr/>
          <p:nvPr userDrawn="1"/>
        </p:nvSpPr>
        <p:spPr>
          <a:xfrm rot="5400000">
            <a:off x="9521029" y="4996543"/>
            <a:ext cx="1240971" cy="2481942"/>
          </a:xfrm>
          <a:custGeom>
            <a:avLst/>
            <a:gdLst>
              <a:gd name="connsiteX0" fmla="*/ 2068286 w 2068286"/>
              <a:gd name="connsiteY0" fmla="*/ 0 h 4136572"/>
              <a:gd name="connsiteX1" fmla="*/ 2068286 w 2068286"/>
              <a:gd name="connsiteY1" fmla="*/ 1221695 h 4136572"/>
              <a:gd name="connsiteX2" fmla="*/ 1221695 w 2068286"/>
              <a:gd name="connsiteY2" fmla="*/ 2068286 h 4136572"/>
              <a:gd name="connsiteX3" fmla="*/ 2068286 w 2068286"/>
              <a:gd name="connsiteY3" fmla="*/ 2914877 h 4136572"/>
              <a:gd name="connsiteX4" fmla="*/ 2068286 w 2068286"/>
              <a:gd name="connsiteY4" fmla="*/ 4136572 h 4136572"/>
              <a:gd name="connsiteX5" fmla="*/ 0 w 2068286"/>
              <a:gd name="connsiteY5" fmla="*/ 2068286 h 4136572"/>
              <a:gd name="connsiteX6" fmla="*/ 2068286 w 2068286"/>
              <a:gd name="connsiteY6" fmla="*/ 0 h 41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68286" h="4136572">
                <a:moveTo>
                  <a:pt x="2068286" y="0"/>
                </a:moveTo>
                <a:lnTo>
                  <a:pt x="2068286" y="1221695"/>
                </a:lnTo>
                <a:cubicBezTo>
                  <a:pt x="1600727" y="1221695"/>
                  <a:pt x="1221695" y="1600727"/>
                  <a:pt x="1221695" y="2068286"/>
                </a:cubicBezTo>
                <a:cubicBezTo>
                  <a:pt x="1221695" y="2535845"/>
                  <a:pt x="1600727" y="2914877"/>
                  <a:pt x="2068286" y="2914877"/>
                </a:cubicBezTo>
                <a:lnTo>
                  <a:pt x="2068286" y="4136572"/>
                </a:lnTo>
                <a:cubicBezTo>
                  <a:pt x="926003" y="4136572"/>
                  <a:pt x="0" y="3210569"/>
                  <a:pt x="0" y="2068286"/>
                </a:cubicBezTo>
                <a:cubicBezTo>
                  <a:pt x="0" y="926003"/>
                  <a:pt x="926003" y="0"/>
                  <a:pt x="2068286" y="0"/>
                </a:cubicBezTo>
                <a:close/>
              </a:path>
            </a:pathLst>
          </a:custGeom>
          <a:solidFill>
            <a:srgbClr val="F31548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rgbClr val="052438"/>
              </a:solidFill>
              <a:latin typeface="+mj-lt"/>
            </a:endParaRPr>
          </a:p>
        </p:txBody>
      </p:sp>
      <p:pic>
        <p:nvPicPr>
          <p:cNvPr id="26" name="Graphic 3">
            <a:hlinkClick r:id="rId2"/>
            <a:extLst>
              <a:ext uri="{FF2B5EF4-FFF2-40B4-BE49-F238E27FC236}">
                <a16:creationId xmlns="" xmlns:a16="http://schemas.microsoft.com/office/drawing/2014/main" id="{0A2845D6-098F-418C-B937-B70EE8D2C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5"/>
            <a:extLst>
              <a:ext uri="{FF2B5EF4-FFF2-40B4-BE49-F238E27FC236}">
                <a16:creationId xmlns="" xmlns:a16="http://schemas.microsoft.com/office/drawing/2014/main" id="{5D92FEAF-3CA8-40F4-B149-6852715F90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="" xmlns:a16="http://schemas.microsoft.com/office/drawing/2014/main" id="{9990B79B-C7B2-4E55-A31F-003536BDA8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31" y="4705350"/>
            <a:ext cx="2149528" cy="215265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="" xmlns:a16="http://schemas.microsoft.com/office/drawing/2014/main" id="{EF51692C-076B-43A5-AA6A-F2D99CEA92D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228070" y="4705350"/>
            <a:ext cx="1963930" cy="215265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="" xmlns:a16="http://schemas.microsoft.com/office/drawing/2014/main" id="{4B6BE522-1E41-413E-8DE4-D2B8A20B58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" y="0"/>
            <a:ext cx="1286468" cy="11811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68B279EB-4D9A-49A5-B4D9-C62104E42A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16442" b="36865"/>
          <a:stretch/>
        </p:blipFill>
        <p:spPr>
          <a:xfrm>
            <a:off x="0" y="5985781"/>
            <a:ext cx="3197679" cy="87221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D9A23BC6-14EA-41B0-90CC-BF404DAE3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43801" r="45474"/>
          <a:stretch/>
        </p:blipFill>
        <p:spPr>
          <a:xfrm>
            <a:off x="9296568" y="0"/>
            <a:ext cx="2895431" cy="1765319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="" xmlns:a16="http://schemas.microsoft.com/office/drawing/2014/main" id="{BEC3EF68-A0D0-4291-BE20-EDBC9A6DB5B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392" y="5985781"/>
            <a:ext cx="2336894" cy="524246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="" xmlns:a16="http://schemas.microsoft.com/office/drawing/2014/main" id="{5BC6D651-A908-433A-BDA9-94268823B35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693781" y="349694"/>
            <a:ext cx="2131482" cy="774256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="" xmlns:a16="http://schemas.microsoft.com/office/drawing/2014/main" id="{396D9344-2F7A-4A66-9061-E778207F2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16895" t="19607"/>
          <a:stretch/>
        </p:blipFill>
        <p:spPr>
          <a:xfrm>
            <a:off x="-1" y="0"/>
            <a:ext cx="1614761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="" xmlns:a16="http://schemas.microsoft.com/office/drawing/2014/main" id="{D0F31DD8-BC39-4066-B520-54474F6EB1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71913" y="1578487"/>
            <a:ext cx="3701026" cy="370102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6BF2D365-1FE9-41B6-BCF2-972081B6204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563654" y="5219700"/>
            <a:ext cx="1430534" cy="143261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B25D137A-FDF8-4A10-9781-43903D1532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8789" b="51517"/>
          <a:stretch/>
        </p:blipFill>
        <p:spPr>
          <a:xfrm flipH="1" flipV="1">
            <a:off x="10312400" y="0"/>
            <a:ext cx="1879600" cy="254144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92BDF064-43F2-4B72-93F5-B58F1D6A5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8789" b="51517"/>
          <a:stretch/>
        </p:blipFill>
        <p:spPr>
          <a:xfrm rot="5400000" flipH="1">
            <a:off x="330922" y="4647478"/>
            <a:ext cx="1879600" cy="254144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93B3521C-461A-4D2F-8360-10678C17A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29852"/>
          <a:stretch/>
        </p:blipFill>
        <p:spPr>
          <a:xfrm flipH="1" flipV="1">
            <a:off x="9746430" y="345880"/>
            <a:ext cx="2131482" cy="5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9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7">
            <a:extLst>
              <a:ext uri="{FF2B5EF4-FFF2-40B4-BE49-F238E27FC236}">
                <a16:creationId xmlns="" xmlns:a16="http://schemas.microsoft.com/office/drawing/2014/main" id="{3C997487-C909-47B4-9563-0BAE79403A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554" y="800554"/>
            <a:ext cx="4302035" cy="250144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7">
            <a:extLst>
              <a:ext uri="{FF2B5EF4-FFF2-40B4-BE49-F238E27FC236}">
                <a16:creationId xmlns="" xmlns:a16="http://schemas.microsoft.com/office/drawing/2014/main" id="{54C13A50-4905-4F44-A41B-3F2C4FC0D9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0554" y="3556002"/>
            <a:ext cx="4302035" cy="250144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81E4B206-F5FA-4E60-8B8E-7C7660B141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228070" y="4705350"/>
            <a:ext cx="1963930" cy="21526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BC1624B6-D492-446C-A31C-4213F8C6C4C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381" y="348748"/>
            <a:ext cx="2131482" cy="774256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="" xmlns:a16="http://schemas.microsoft.com/office/drawing/2014/main" id="{A52DB4EF-6809-4DD6-908A-D7CAF9CBAA1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72969" y="4366218"/>
            <a:ext cx="2336894" cy="23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90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2BCCDFD4-1749-4CA8-8A9D-7EEA4E4211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12341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="" xmlns:a16="http://schemas.microsoft.com/office/drawing/2014/main" id="{62D344B4-513C-4A0A-ACB7-8D973F368B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12341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="" xmlns:a16="http://schemas.microsoft.com/office/drawing/2014/main" id="{85476373-8021-484F-B242-0DD26A3C23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9828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="" xmlns:a16="http://schemas.microsoft.com/office/drawing/2014/main" id="{4B3B2EC2-7767-4087-8547-08B707F154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9828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F61B4723-76B1-46CD-84B5-A4401508B8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b="29233"/>
          <a:stretch/>
        </p:blipFill>
        <p:spPr>
          <a:xfrm>
            <a:off x="10306943" y="5898340"/>
            <a:ext cx="1354117" cy="95966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715535FC-4ADD-4717-84EB-E53A2892E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1501" b="47796"/>
          <a:stretch/>
        </p:blipFill>
        <p:spPr>
          <a:xfrm flipV="1">
            <a:off x="0" y="0"/>
            <a:ext cx="1090642" cy="92968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="" xmlns:a16="http://schemas.microsoft.com/office/drawing/2014/main" id="{C7586B6C-21F3-47AE-8A2E-4EAF922ACB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69818" b="47796"/>
          <a:stretch/>
        </p:blipFill>
        <p:spPr>
          <a:xfrm rot="10800000" flipV="1">
            <a:off x="11036949" y="5928318"/>
            <a:ext cx="1155051" cy="929682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="" xmlns:a16="http://schemas.microsoft.com/office/drawing/2014/main" id="{8F1A0BF1-D89B-4638-A10C-0DE75DE4853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06943" y="275552"/>
            <a:ext cx="1606888" cy="36048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="" xmlns:a16="http://schemas.microsoft.com/office/drawing/2014/main" id="{CDF3CB42-F94C-46B3-BEF5-4D46EA08D4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3891"/>
          <a:stretch/>
        </p:blipFill>
        <p:spPr>
          <a:xfrm>
            <a:off x="278169" y="162542"/>
            <a:ext cx="1258531" cy="30222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="" xmlns:a16="http://schemas.microsoft.com/office/drawing/2014/main" id="{ECD6B410-C1E9-45F9-999E-1D6C2E1E2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12026" b="50000"/>
          <a:stretch/>
        </p:blipFill>
        <p:spPr>
          <a:xfrm>
            <a:off x="0" y="5689553"/>
            <a:ext cx="2055842" cy="11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115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4E6AA3CC-DD2C-4C2B-B46A-B874B6664F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78789" b="51517"/>
          <a:stretch/>
        </p:blipFill>
        <p:spPr>
          <a:xfrm>
            <a:off x="0" y="5266950"/>
            <a:ext cx="1176708" cy="159105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="" xmlns:a16="http://schemas.microsoft.com/office/drawing/2014/main" id="{321086B5-6FCC-4788-9D72-23E1C25E376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43555" y="128769"/>
            <a:ext cx="895574" cy="89687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BA677D17-8C8C-479D-A29F-CEBDC5412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8789" b="51517"/>
          <a:stretch/>
        </p:blipFill>
        <p:spPr>
          <a:xfrm rot="5400000" flipV="1">
            <a:off x="10808121" y="-207171"/>
            <a:ext cx="1176708" cy="159105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9642A291-C753-42FC-95E2-B1BE53765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29852"/>
          <a:stretch/>
        </p:blipFill>
        <p:spPr>
          <a:xfrm>
            <a:off x="196632" y="6301448"/>
            <a:ext cx="1334397" cy="34001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883E0BEF-B232-4E78-82DB-1076A5F4C1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28923" b="31364"/>
          <a:stretch/>
        </p:blipFill>
        <p:spPr>
          <a:xfrm>
            <a:off x="10312401" y="5042955"/>
            <a:ext cx="1879600" cy="181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947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11">
            <a:extLst>
              <a:ext uri="{FF2B5EF4-FFF2-40B4-BE49-F238E27FC236}">
                <a16:creationId xmlns="" xmlns:a16="http://schemas.microsoft.com/office/drawing/2014/main" id="{9C5D4946-3D97-4862-B9A9-2FA15CB722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826400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015E1463-D4F2-4418-8B75-B0511367759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72969" y="4440600"/>
            <a:ext cx="2336894" cy="233689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1007C10E-729E-4497-B77B-50A415ED095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" y="0"/>
            <a:ext cx="1286468" cy="11811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0E02485B-F46E-429D-BDA0-732D0938D56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228070" y="4705350"/>
            <a:ext cx="1963930" cy="21526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AD596401-FD97-4B72-A71D-920FD2CFD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26792"/>
          <a:stretch/>
        </p:blipFill>
        <p:spPr>
          <a:xfrm>
            <a:off x="479921" y="0"/>
            <a:ext cx="2149528" cy="15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199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="" xmlns:a16="http://schemas.microsoft.com/office/drawing/2014/main" id="{03656A52-DBD7-4261-B2CD-23617B1B14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67907CF4-9AAF-4717-8A09-BA78A5D0D36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563654" y="5219700"/>
            <a:ext cx="1430534" cy="143261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101D4A98-0AF0-4438-99B0-E9A5A3CB4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8789" b="51517"/>
          <a:stretch/>
        </p:blipFill>
        <p:spPr>
          <a:xfrm flipH="1" flipV="1">
            <a:off x="10312400" y="0"/>
            <a:ext cx="1879600" cy="254144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06A8BDB6-680B-44AF-B6BA-8998864CA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8789" b="51517"/>
          <a:stretch/>
        </p:blipFill>
        <p:spPr>
          <a:xfrm rot="5400000" flipH="1">
            <a:off x="330922" y="4647478"/>
            <a:ext cx="1879600" cy="254144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4AE5F7C2-F605-476B-B152-DF6E358C9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29852"/>
          <a:stretch/>
        </p:blipFill>
        <p:spPr>
          <a:xfrm flipH="1" flipV="1">
            <a:off x="9746430" y="345880"/>
            <a:ext cx="2131482" cy="5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650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8">
            <a:extLst>
              <a:ext uri="{FF2B5EF4-FFF2-40B4-BE49-F238E27FC236}">
                <a16:creationId xmlns="" xmlns:a16="http://schemas.microsoft.com/office/drawing/2014/main" id="{2DA225E9-0458-4DA8-998D-7CC4BB3F73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DDB6F29A-C678-4DAB-9386-61C1EB5C1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9757" r="12982"/>
          <a:stretch/>
        </p:blipFill>
        <p:spPr>
          <a:xfrm>
            <a:off x="8861885" y="0"/>
            <a:ext cx="3330115" cy="83227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C5D7E308-23DB-4FCB-8AD7-3CDD0CA4C2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4880" b="35355"/>
          <a:stretch/>
        </p:blipFill>
        <p:spPr>
          <a:xfrm>
            <a:off x="0" y="5964917"/>
            <a:ext cx="3640182" cy="89308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B8F78963-7B52-4C02-B360-07466E548F5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1540" y="5904550"/>
            <a:ext cx="1717546" cy="62389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FF94FC5A-4AD6-4DD3-9939-53CF55FD0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9550" r="11904"/>
          <a:stretch/>
        </p:blipFill>
        <p:spPr>
          <a:xfrm>
            <a:off x="10133281" y="-1"/>
            <a:ext cx="2058719" cy="14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466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1A38FC66-8812-478E-BACD-D424E22D69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3844FC81-34D6-462C-9377-39898AC1E63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="" xmlns:a16="http://schemas.microsoft.com/office/drawing/2014/main" id="{3AC30693-981C-42DD-9472-3A067ACEA41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-1045276"/>
            <a:ext cx="3067050" cy="10287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AEE13F5E-255D-4F2F-A617-9BDD4365B5B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93635" y="2345378"/>
            <a:ext cx="2149528" cy="215265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633A7A49-79BC-45D3-AD47-2A2366FF273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55106" y="237452"/>
            <a:ext cx="2336894" cy="52424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370566C8-41D5-49A8-8C9B-CD8A192BA12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72969" y="1980476"/>
            <a:ext cx="2131482" cy="77425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43C62A63-AC19-4119-88F9-77E7A00648F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4705350"/>
            <a:ext cx="1963930" cy="21526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D4AC8BCB-AFE8-433F-8EBB-9F3D515FE9D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" y="0"/>
            <a:ext cx="1286468" cy="11811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="" xmlns:a16="http://schemas.microsoft.com/office/drawing/2014/main" id="{83DD1AEE-987A-412B-BDBE-BCF2F9CFABC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69067" y="2476501"/>
            <a:ext cx="3826933" cy="176531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="" xmlns:a16="http://schemas.microsoft.com/office/drawing/2014/main" id="{4CDCA364-A115-48EF-A48B-009F919FAEF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63828" y="761698"/>
            <a:ext cx="3826933" cy="13815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="" xmlns:a16="http://schemas.microsoft.com/office/drawing/2014/main" id="{FAB50657-85ED-4687-BC18-0388FAE93806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21509" y="4315418"/>
            <a:ext cx="3826933" cy="178088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="" xmlns:a16="http://schemas.microsoft.com/office/drawing/2014/main" id="{4F7D16DD-6B6A-498D-8835-85C57942D501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798161" y="290699"/>
            <a:ext cx="3639004" cy="215265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="" xmlns:a16="http://schemas.microsoft.com/office/drawing/2014/main" id="{2D40E4CE-63B1-4EAF-BBF5-B5C8C46B989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291452" y="4315418"/>
            <a:ext cx="2336894" cy="23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="" xmlns:a16="http://schemas.microsoft.com/office/drawing/2014/main" id="{F201A15B-5C66-44D2-AEF5-C0A1CE01A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="" xmlns:a16="http://schemas.microsoft.com/office/drawing/2014/main" id="{DB38BF0A-D5C7-4672-BDC2-EC5381375C6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="" xmlns:a16="http://schemas.microsoft.com/office/drawing/2014/main" id="{63D6D4D5-8425-40AA-98AB-F5B8862A5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07" y="4441825"/>
            <a:ext cx="2149528" cy="2152650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7EBB0225-A694-4BC2-BB98-22A0DD22B30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4705350"/>
            <a:ext cx="1963930" cy="215265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="" xmlns:a16="http://schemas.microsoft.com/office/drawing/2014/main" id="{E8989BB4-F69A-44E5-8A8B-7BFBAFEC43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37739" r="45313"/>
          <a:stretch/>
        </p:blipFill>
        <p:spPr>
          <a:xfrm>
            <a:off x="10201933" y="-1"/>
            <a:ext cx="1990067" cy="134026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="" xmlns:a16="http://schemas.microsoft.com/office/drawing/2014/main" id="{70E06AE6-9263-41C8-9AA5-913DACD5097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50307" y="408007"/>
            <a:ext cx="2336894" cy="5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601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="" xmlns:a16="http://schemas.microsoft.com/office/drawing/2014/main" id="{373ABCE9-A80A-4063-9107-AD2A71BB5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t="39757" r="12982"/>
          <a:stretch/>
        </p:blipFill>
        <p:spPr>
          <a:xfrm>
            <a:off x="8861885" y="0"/>
            <a:ext cx="3330115" cy="83227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FF4EC0EA-6E0D-49B7-A6BB-B812E7DCC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4880" b="35355"/>
          <a:stretch/>
        </p:blipFill>
        <p:spPr>
          <a:xfrm>
            <a:off x="0" y="5964917"/>
            <a:ext cx="3640182" cy="89308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8280D9DF-F2DA-42FE-85E1-81485FF1B02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1540" y="5904550"/>
            <a:ext cx="1717546" cy="623895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57C6C461-6A81-4662-8495-F40A57987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39550" r="11904"/>
          <a:stretch/>
        </p:blipFill>
        <p:spPr>
          <a:xfrm>
            <a:off x="10133281" y="-1"/>
            <a:ext cx="2058719" cy="14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363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="" xmlns:a16="http://schemas.microsoft.com/office/drawing/2014/main" id="{BC36FB20-11A1-43FA-A2C8-FB7908695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72969" y="4440600"/>
            <a:ext cx="2336894" cy="2336894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="" xmlns:a16="http://schemas.microsoft.com/office/drawing/2014/main" id="{3CE2D0B9-3375-49E5-8003-C009B71D8B8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" y="0"/>
            <a:ext cx="1286468" cy="11811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20EF1C97-CB07-4BE9-8D43-91910CA3C1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0228070" y="4705350"/>
            <a:ext cx="1963930" cy="215265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63B71518-103E-47D1-8A11-29E24CE83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26792"/>
          <a:stretch/>
        </p:blipFill>
        <p:spPr>
          <a:xfrm>
            <a:off x="479921" y="0"/>
            <a:ext cx="2149528" cy="15759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C617A9F8-1499-4CB4-B601-1AF553787E0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73029" y="525827"/>
            <a:ext cx="2336894" cy="524246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65861327-2059-4737-B8AF-8F76421EC78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3654" y="5609047"/>
            <a:ext cx="2131482" cy="7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491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EF978A49-B9DF-4F26-A931-C3E9F6C3B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2904" y="4539760"/>
            <a:ext cx="1651316" cy="1653714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="" xmlns:a16="http://schemas.microsoft.com/office/drawing/2014/main" id="{AC6E3ED5-C816-489E-AACD-6B9241752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35143" b="25833"/>
          <a:stretch/>
        </p:blipFill>
        <p:spPr>
          <a:xfrm>
            <a:off x="0" y="4905829"/>
            <a:ext cx="2885808" cy="195217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FA43C943-E55E-4C53-9EC0-274820975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t="50000" r="71389"/>
          <a:stretch/>
        </p:blipFill>
        <p:spPr>
          <a:xfrm>
            <a:off x="10719583" y="-1"/>
            <a:ext cx="1472418" cy="92891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34755FB3-4C6F-43CF-BE0B-19C88F92D6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34739" y="237452"/>
            <a:ext cx="1472418" cy="33031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AF43CC66-218E-4385-9DEE-E2877A2A8DB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12904" y="5862964"/>
            <a:ext cx="1472419" cy="5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01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88B39941-13B3-47D0-B486-3332F02F2E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7812" y="205688"/>
            <a:ext cx="1430534" cy="1432612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="" xmlns:a16="http://schemas.microsoft.com/office/drawing/2014/main" id="{20CBB12A-8589-4BEB-806F-6FAB67A1F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78789" b="51517"/>
          <a:stretch/>
        </p:blipFill>
        <p:spPr>
          <a:xfrm>
            <a:off x="0" y="4316556"/>
            <a:ext cx="1879600" cy="254144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0EAF6B12-E538-48F7-AB00-25453BE6A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78789" b="51517"/>
          <a:stretch/>
        </p:blipFill>
        <p:spPr>
          <a:xfrm rot="5400000" flipV="1">
            <a:off x="9981478" y="-330922"/>
            <a:ext cx="1879600" cy="254144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806B887B-41F1-4D45-93A0-0AEC6725C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t="29852"/>
          <a:stretch/>
        </p:blipFill>
        <p:spPr>
          <a:xfrm>
            <a:off x="314088" y="5968999"/>
            <a:ext cx="2131482" cy="54312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2F69C59B-8E1E-4AD5-A295-E607142BEE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28923" b="31364"/>
          <a:stretch/>
        </p:blipFill>
        <p:spPr>
          <a:xfrm>
            <a:off x="10921278" y="5630920"/>
            <a:ext cx="1270722" cy="12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254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="" xmlns:a16="http://schemas.microsoft.com/office/drawing/2014/main" id="{BED08F78-D8CA-4403-A229-4B11A184199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228070" y="4705350"/>
            <a:ext cx="1963930" cy="215265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4EF9E219-6772-42CD-B52D-C0145963A30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" y="0"/>
            <a:ext cx="1286468" cy="11811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1882CA10-9086-4F2C-823E-BE8293EA263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406" y="328427"/>
            <a:ext cx="1765394" cy="39603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830A6209-566F-4381-97C3-5BB7059CAF5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78381" y="348748"/>
            <a:ext cx="2131482" cy="77425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FB9C6567-CE7C-4954-AD36-6EE558C1BDE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72969" y="4366218"/>
            <a:ext cx="2336894" cy="23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791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883FC036-951A-401D-BEF4-F73184FB4A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9233"/>
          <a:stretch/>
        </p:blipFill>
        <p:spPr>
          <a:xfrm>
            <a:off x="9406152" y="5898340"/>
            <a:ext cx="1354117" cy="959660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="" xmlns:a16="http://schemas.microsoft.com/office/drawing/2014/main" id="{2DC4E173-3578-4DB5-ACDB-58EC4C5023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46280" b="47796"/>
          <a:stretch/>
        </p:blipFill>
        <p:spPr>
          <a:xfrm flipV="1">
            <a:off x="0" y="0"/>
            <a:ext cx="2055842" cy="929682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28A64EAD-1D19-4F7B-9F27-41F7D8EAFD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46280" b="47796"/>
          <a:stretch/>
        </p:blipFill>
        <p:spPr>
          <a:xfrm rot="10800000" flipV="1">
            <a:off x="10136158" y="5928318"/>
            <a:ext cx="2055842" cy="92968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CED48D17-867B-4F1A-8308-C99ACC488C0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06943" y="275552"/>
            <a:ext cx="1606888" cy="36048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ACDF0447-D7C2-4B56-AF20-2016FB358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b="33891"/>
          <a:stretch/>
        </p:blipFill>
        <p:spPr>
          <a:xfrm>
            <a:off x="1243369" y="162542"/>
            <a:ext cx="1258531" cy="30222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5FC79BC6-7541-4B4B-ACFD-13CCDE8F8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12026" b="50000"/>
          <a:stretch/>
        </p:blipFill>
        <p:spPr>
          <a:xfrm>
            <a:off x="0" y="5689553"/>
            <a:ext cx="2055842" cy="11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16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4">
            <a:extLst>
              <a:ext uri="{FF2B5EF4-FFF2-40B4-BE49-F238E27FC236}">
                <a16:creationId xmlns="" xmlns:a16="http://schemas.microsoft.com/office/drawing/2014/main" id="{D64B1B93-D8E0-46F1-A49E-1C23835D90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53082" y="571693"/>
            <a:ext cx="3860800" cy="5714614"/>
          </a:xfrm>
          <a:prstGeom prst="roundRect">
            <a:avLst>
              <a:gd name="adj" fmla="val 628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=""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=""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72E923C5-552C-4D9C-8E3B-3DB1F676DF8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507" y="6060473"/>
            <a:ext cx="1879693" cy="4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45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5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687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F7806CE-DE11-44EA-96C0-292CA00FB7E8}"/>
              </a:ext>
            </a:extLst>
          </p:cNvPr>
          <p:cNvSpPr txBox="1"/>
          <p:nvPr/>
        </p:nvSpPr>
        <p:spPr>
          <a:xfrm>
            <a:off x="1335315" y="1377542"/>
            <a:ext cx="9521370" cy="31393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6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Генерация</a:t>
            </a:r>
          </a:p>
          <a:p>
            <a:pPr algn="ctr"/>
            <a:r>
              <a:rPr lang="ru-RU" altLang="ko-KR" sz="6600" b="1" dirty="0">
                <a:solidFill>
                  <a:schemeClr val="bg1"/>
                </a:solidFill>
                <a:cs typeface="Arial" panose="020B0604020202020204" pitchFamily="34" charset="0"/>
              </a:rPr>
              <a:t>п</a:t>
            </a:r>
            <a:r>
              <a:rPr lang="ru-RU" altLang="ko-KR" sz="6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одземелий в </a:t>
            </a:r>
          </a:p>
          <a:p>
            <a:pPr algn="ctr"/>
            <a:r>
              <a:rPr lang="ru-RU" altLang="ko-KR" sz="6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Enter</a:t>
            </a:r>
            <a:r>
              <a:rPr lang="ru-RU" altLang="ko-KR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ru-RU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The</a:t>
            </a:r>
            <a:r>
              <a:rPr lang="ru-RU" altLang="ko-KR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ru-RU" altLang="ko-KR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Gungeon</a:t>
            </a:r>
            <a:endParaRPr lang="ko-KR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4DAB1F4-1D02-4E64-A2FC-CAD4FE68304B}"/>
              </a:ext>
            </a:extLst>
          </p:cNvPr>
          <p:cNvSpPr txBox="1"/>
          <p:nvPr/>
        </p:nvSpPr>
        <p:spPr>
          <a:xfrm>
            <a:off x="2404054" y="4516863"/>
            <a:ext cx="7257142" cy="96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altLang="ko-KR" sz="2000" dirty="0">
                <a:solidFill>
                  <a:schemeClr val="bg1"/>
                </a:solidFill>
                <a:cs typeface="Arial" panose="020B0604020202020204" pitchFamily="34" charset="0"/>
              </a:rPr>
              <a:t>Математические основы </a:t>
            </a:r>
            <a:r>
              <a:rPr lang="ru-RU" altLang="ko-KR" sz="2000" dirty="0" smtClean="0">
                <a:solidFill>
                  <a:schemeClr val="bg1"/>
                </a:solidFill>
                <a:cs typeface="Arial" panose="020B0604020202020204" pitchFamily="34" charset="0"/>
              </a:rPr>
              <a:t>программирования</a:t>
            </a:r>
          </a:p>
          <a:p>
            <a:pPr algn="ctr">
              <a:lnSpc>
                <a:spcPct val="150000"/>
              </a:lnSpc>
            </a:pPr>
            <a:r>
              <a:rPr lang="ru-RU" altLang="ko-KR" sz="2000" dirty="0" smtClean="0">
                <a:solidFill>
                  <a:schemeClr val="bg1"/>
                </a:solidFill>
                <a:cs typeface="Arial" panose="020B0604020202020204" pitchFamily="34" charset="0"/>
              </a:rPr>
              <a:t>Гончаров Игорь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utewallpaper.org/21/enter-the-gungeon-payday/Enter-The-Gungeon-Enter-The-Gungeon-Chest,-Hd-Wallpapers-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078" y="1530036"/>
            <a:ext cx="8952704" cy="50358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6249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Прямоугольник 2"/>
          <p:cNvSpPr/>
          <p:nvPr/>
        </p:nvSpPr>
        <p:spPr>
          <a:xfrm>
            <a:off x="243312" y="247636"/>
            <a:ext cx="845706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Enter the </a:t>
            </a:r>
            <a:r>
              <a:rPr lang="en-US" sz="6600" b="1" dirty="0" err="1">
                <a:solidFill>
                  <a:schemeClr val="bg1"/>
                </a:solidFill>
              </a:rPr>
              <a:t>Gungeon</a:t>
            </a:r>
            <a:endParaRPr lang="ru-RU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51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habrastorage.org/getpro/habr/post_images/159/520/7a5/1595207a5c1a10a0ddbc1f5ff12d6b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188" y="564287"/>
            <a:ext cx="4962525" cy="5887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6249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Прямоугольник 3"/>
          <p:cNvSpPr/>
          <p:nvPr/>
        </p:nvSpPr>
        <p:spPr>
          <a:xfrm>
            <a:off x="308807" y="564287"/>
            <a:ext cx="38507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ипичный </a:t>
            </a:r>
          </a:p>
          <a:p>
            <a:r>
              <a:rPr lang="ru-RU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уровень игры</a:t>
            </a:r>
            <a:endParaRPr lang="ru-RU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07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abrastorage.org/getpro/habr/post_images/21e/239/247/21e2392476dc8aea44f7b5efbe414bc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207" y="2012896"/>
            <a:ext cx="4552227" cy="4335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6249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0779" y="380246"/>
            <a:ext cx="8057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Особенность генерации</a:t>
            </a:r>
            <a:endParaRPr lang="ru-RU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779" y="2012896"/>
            <a:ext cx="6565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/>
                </a:solidFill>
              </a:rPr>
              <a:t>Логичное расположение комнат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chemeClr val="bg1"/>
                </a:solidFill>
              </a:rPr>
              <a:t>Петли с односторонней проходимостью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05" y="253497"/>
            <a:ext cx="4659080" cy="6432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6249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43676" y="253497"/>
            <a:ext cx="4852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для </a:t>
            </a:r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генерации </a:t>
            </a:r>
            <a:endParaRPr lang="ru-RU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показанного </a:t>
            </a:r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выше </a:t>
            </a:r>
            <a:endParaRPr lang="ru-RU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</a:t>
            </a:r>
            <a:r>
              <a:rPr lang="ru-RU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ровня (поток)</a:t>
            </a:r>
            <a:endParaRPr lang="ru-RU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110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habrastorage.org/getpro/habr/post_images/159/520/7a5/1595207a5c1a10a0ddbc1f5ff12d6ba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8" y="336257"/>
            <a:ext cx="5186922" cy="6153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6249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67" y="336257"/>
            <a:ext cx="4454305" cy="6149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6249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85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03751" y="247637"/>
            <a:ext cx="72635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Преобразование потока</a:t>
            </a:r>
          </a:p>
        </p:txBody>
      </p:sp>
      <p:pic>
        <p:nvPicPr>
          <p:cNvPr id="3074" name="Picture 2" descr="https://habrastorage.org/getpro/habr/post_images/63c/4fd/188/63c4fd188ec12a7d5061c94be88668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910" y="1192066"/>
            <a:ext cx="4027126" cy="5169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6249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5886" y="1593410"/>
            <a:ext cx="6233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</a:t>
            </a:r>
            <a:r>
              <a:rPr lang="ru-RU" sz="2400" dirty="0" smtClean="0">
                <a:solidFill>
                  <a:schemeClr val="bg1"/>
                </a:solidFill>
              </a:rPr>
              <a:t>сего несколько способов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«</a:t>
            </a:r>
            <a:r>
              <a:rPr lang="ru-RU" sz="2400" dirty="0" err="1" smtClean="0">
                <a:solidFill>
                  <a:schemeClr val="bg1"/>
                </a:solidFill>
              </a:rPr>
              <a:t>инъектирование</a:t>
            </a:r>
            <a:r>
              <a:rPr lang="ru-RU" sz="2400" dirty="0" smtClean="0">
                <a:solidFill>
                  <a:schemeClr val="bg1"/>
                </a:solidFill>
              </a:rPr>
              <a:t>» дополнительных </a:t>
            </a:r>
            <a:r>
              <a:rPr lang="ru-RU" sz="2400" dirty="0">
                <a:solidFill>
                  <a:schemeClr val="bg1"/>
                </a:solidFill>
              </a:rPr>
              <a:t>узлов</a:t>
            </a:r>
          </a:p>
        </p:txBody>
      </p:sp>
    </p:spTree>
    <p:extLst>
      <p:ext uri="{BB962C8B-B14F-4D97-AF65-F5344CB8AC3E}">
        <p14:creationId xmlns:p14="http://schemas.microsoft.com/office/powerpoint/2010/main" val="404503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16186" y="247637"/>
            <a:ext cx="59009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Составные объекты</a:t>
            </a:r>
          </a:p>
        </p:txBody>
      </p:sp>
      <p:sp>
        <p:nvSpPr>
          <p:cNvPr id="5" name="AutoShape 4" descr="https://habrastorage.org/getpro/habr/post_images/1ce/7e1/8d5/1ce7e18d589db917b1a3de7f290d20dd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160" y="434565"/>
            <a:ext cx="4603499" cy="62242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6249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61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8161" y="202369"/>
            <a:ext cx="69060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Окончательная сборка</a:t>
            </a:r>
          </a:p>
        </p:txBody>
      </p:sp>
      <p:pic>
        <p:nvPicPr>
          <p:cNvPr id="6146" name="Picture 2" descr="https://habrastorage.org/getpro/habr/post_images/600/c1b/d34/600c1bd345e65085a31b08bc3a08674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5" y="1238510"/>
            <a:ext cx="7858125" cy="5330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56249D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00395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SemiBold - Montserrat Light">
      <a:majorFont>
        <a:latin typeface="Montserrat SemiBold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31548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</TotalTime>
  <Words>49</Words>
  <Application>Microsoft Office PowerPoint</Application>
  <PresentationFormat>Широкоэкранный</PresentationFormat>
  <Paragraphs>19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맑은 고딕</vt:lpstr>
      <vt:lpstr>Arial Unicode MS</vt:lpstr>
      <vt:lpstr>Montserrat Light</vt:lpstr>
      <vt:lpstr>Montserrat SemiBold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Игорь</cp:lastModifiedBy>
  <cp:revision>214</cp:revision>
  <dcterms:created xsi:type="dcterms:W3CDTF">2019-04-06T05:20:47Z</dcterms:created>
  <dcterms:modified xsi:type="dcterms:W3CDTF">2021-06-10T13:49:06Z</dcterms:modified>
</cp:coreProperties>
</file>